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89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89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CF3FA4-DD1E-45BC-AE41-0DA60A4C2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6DFE5-1BEF-4C7B-AE43-DCA941802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6D6A2-8419-4E9A-AE3B-63A686CD9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7038-7489-424E-9B63-CCDC48673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07AA3-0D24-4D96-B6A2-8471F2A7D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85EA0-2C50-4BCD-A43B-2BCD8AAB7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3E2A9-4C5D-4619-B9B6-F5968618B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DE565-9B94-4500-B34B-228651B8E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00F27-254F-40AF-B98A-6AA42E144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E117A-C858-42B4-A065-3A0A00FC6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7191-B4AA-4914-8D1D-5FE27EFB1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9CF1C-69B0-4826-8633-3F23929B3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01B58FA-CB97-4B1D-A1C8-097AD042A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78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078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8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78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8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0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wm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wmf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Classifying Living Things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5/6 Kingdoms of Organisms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Bacteria (Monera)</a:t>
            </a:r>
          </a:p>
          <a:p>
            <a:pPr lvl="1" eaLnBrk="1" hangingPunct="1">
              <a:defRPr/>
            </a:pPr>
            <a:r>
              <a:rPr lang="en-US" smtClean="0"/>
              <a:t>Archeabacteria</a:t>
            </a:r>
          </a:p>
          <a:p>
            <a:pPr lvl="1" eaLnBrk="1" hangingPunct="1">
              <a:defRPr/>
            </a:pPr>
            <a:r>
              <a:rPr lang="en-US" smtClean="0"/>
              <a:t>Eubacteria</a:t>
            </a:r>
          </a:p>
          <a:p>
            <a:pPr eaLnBrk="1" hangingPunct="1">
              <a:defRPr/>
            </a:pPr>
            <a:r>
              <a:rPr lang="en-US" sz="2800" smtClean="0"/>
              <a:t>Protists</a:t>
            </a:r>
          </a:p>
          <a:p>
            <a:pPr eaLnBrk="1" hangingPunct="1">
              <a:defRPr/>
            </a:pPr>
            <a:r>
              <a:rPr lang="en-US" sz="2800" smtClean="0"/>
              <a:t>Fungi</a:t>
            </a:r>
          </a:p>
          <a:p>
            <a:pPr eaLnBrk="1" hangingPunct="1">
              <a:defRPr/>
            </a:pPr>
            <a:r>
              <a:rPr lang="en-US" sz="2800" smtClean="0"/>
              <a:t>Plants</a:t>
            </a:r>
          </a:p>
          <a:p>
            <a:pPr eaLnBrk="1" hangingPunct="1">
              <a:defRPr/>
            </a:pPr>
            <a:r>
              <a:rPr lang="en-US" sz="2800" smtClean="0"/>
              <a:t>Animals</a:t>
            </a:r>
          </a:p>
        </p:txBody>
      </p:sp>
      <p:pic>
        <p:nvPicPr>
          <p:cNvPr id="12292" name="Picture 8" descr="animalgroup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2743200"/>
            <a:ext cx="2886075" cy="1981200"/>
          </a:xfrm>
          <a:noFill/>
        </p:spPr>
      </p:pic>
      <p:pic>
        <p:nvPicPr>
          <p:cNvPr id="12293" name="Picture 4" descr="BD1822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914400"/>
            <a:ext cx="1990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j02819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876800"/>
            <a:ext cx="182562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fox5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3886200" y="2286000"/>
            <a:ext cx="1806575" cy="1905000"/>
          </a:xfrm>
          <a:noFill/>
        </p:spPr>
      </p:pic>
      <p:pic>
        <p:nvPicPr>
          <p:cNvPr id="12296" name="Picture 12" descr="ani bird flyi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3716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3" descr="be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3733800"/>
            <a:ext cx="7048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4" descr="cow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5638800"/>
            <a:ext cx="152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5" descr="tree-an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4200" y="4648200"/>
            <a:ext cx="1962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6" descr="fish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5257800"/>
            <a:ext cx="13239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Classification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Classification is the process of grouping things based on their shared traits.</a:t>
            </a:r>
          </a:p>
          <a:p>
            <a:pPr eaLnBrk="1" hangingPunct="1">
              <a:defRPr/>
            </a:pPr>
            <a:r>
              <a:rPr lang="en-US" smtClean="0"/>
              <a:t>Biologists use classification to organize living things into groups, so that the organisms are easier to study</a:t>
            </a:r>
          </a:p>
          <a:p>
            <a:pPr eaLnBrk="1" hangingPunct="1">
              <a:defRPr/>
            </a:pPr>
            <a:r>
              <a:rPr lang="en-US" smtClean="0"/>
              <a:t>The scientific study of how living things are classified is called </a:t>
            </a:r>
            <a:r>
              <a:rPr lang="en-US" b="1" smtClean="0"/>
              <a:t>taxonomy</a:t>
            </a:r>
            <a:r>
              <a:rPr lang="en-US" smtClean="0"/>
              <a:t>.</a:t>
            </a:r>
          </a:p>
        </p:txBody>
      </p:sp>
      <p:pic>
        <p:nvPicPr>
          <p:cNvPr id="3076" name="Picture 4" descr="taxon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876800"/>
            <a:ext cx="3200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600200"/>
            <a:ext cx="457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Carolus Linnaeus is the Swedish scientist who developed a classification system based on the organisms’ observable features.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Linnaeus’s naming system is called </a:t>
            </a:r>
            <a:r>
              <a:rPr lang="en-US" b="1" smtClean="0"/>
              <a:t>binomial nomenclature</a:t>
            </a:r>
            <a:r>
              <a:rPr lang="en-US" smtClean="0"/>
              <a:t> because each organism is given a two part name.</a:t>
            </a:r>
          </a:p>
        </p:txBody>
      </p:sp>
      <p:pic>
        <p:nvPicPr>
          <p:cNvPr id="4100" name="Picture 4" descr="carleo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36560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Binomial Nomenclature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486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first part of the organism’s name is its </a:t>
            </a:r>
            <a:r>
              <a:rPr lang="en-US" b="1" smtClean="0"/>
              <a:t>genus</a:t>
            </a:r>
            <a:r>
              <a:rPr lang="en-US" smtClean="0"/>
              <a:t>. This is a classification grouping that contains similar, closely related organisms.</a:t>
            </a:r>
          </a:p>
          <a:p>
            <a:pPr eaLnBrk="1" hangingPunct="1">
              <a:defRPr/>
            </a:pPr>
            <a:r>
              <a:rPr lang="en-US" smtClean="0"/>
              <a:t>The second part of the organism’s name is its species. A </a:t>
            </a:r>
            <a:r>
              <a:rPr lang="en-US" b="1" smtClean="0"/>
              <a:t>species</a:t>
            </a:r>
            <a:r>
              <a:rPr lang="en-US" smtClean="0"/>
              <a:t> is a group of similar organisms that can mate and produce fertile offspring.</a:t>
            </a:r>
          </a:p>
        </p:txBody>
      </p:sp>
      <p:pic>
        <p:nvPicPr>
          <p:cNvPr id="5124" name="Picture 4" descr="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535238"/>
            <a:ext cx="358140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Seven Levels of Classification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Today’s classification system uses several levels to classify organisms. The more characteristics that organisms have in common, the more level they share.</a:t>
            </a:r>
          </a:p>
          <a:p>
            <a:pPr lvl="1" eaLnBrk="1" hangingPunct="1">
              <a:defRPr/>
            </a:pPr>
            <a:r>
              <a:rPr lang="en-US" smtClean="0"/>
              <a:t>Kingdom</a:t>
            </a:r>
          </a:p>
          <a:p>
            <a:pPr lvl="1" eaLnBrk="1" hangingPunct="1">
              <a:defRPr/>
            </a:pPr>
            <a:r>
              <a:rPr lang="en-US" smtClean="0"/>
              <a:t>Phylum</a:t>
            </a:r>
          </a:p>
          <a:p>
            <a:pPr lvl="1" eaLnBrk="1" hangingPunct="1">
              <a:defRPr/>
            </a:pPr>
            <a:r>
              <a:rPr lang="en-US" smtClean="0"/>
              <a:t>Class</a:t>
            </a:r>
          </a:p>
          <a:p>
            <a:pPr lvl="1" eaLnBrk="1" hangingPunct="1">
              <a:defRPr/>
            </a:pPr>
            <a:r>
              <a:rPr lang="en-US" smtClean="0"/>
              <a:t>Order</a:t>
            </a:r>
          </a:p>
          <a:p>
            <a:pPr lvl="1" eaLnBrk="1" hangingPunct="1">
              <a:defRPr/>
            </a:pPr>
            <a:r>
              <a:rPr lang="en-US" smtClean="0"/>
              <a:t>Family </a:t>
            </a:r>
          </a:p>
          <a:p>
            <a:pPr lvl="1" eaLnBrk="1" hangingPunct="1">
              <a:defRPr/>
            </a:pPr>
            <a:r>
              <a:rPr lang="en-US" smtClean="0"/>
              <a:t>Genus</a:t>
            </a:r>
          </a:p>
          <a:p>
            <a:pPr lvl="1" eaLnBrk="1" hangingPunct="1">
              <a:defRPr/>
            </a:pPr>
            <a:r>
              <a:rPr lang="en-US" smtClean="0"/>
              <a:t>Species</a:t>
            </a:r>
          </a:p>
        </p:txBody>
      </p:sp>
      <p:pic>
        <p:nvPicPr>
          <p:cNvPr id="6148" name="Picture 4" descr="classifi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213" y="2590800"/>
            <a:ext cx="2717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Dichotomous Keys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600200"/>
            <a:ext cx="5181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Taxonomist have developed special guides know as dichotomous keys to aid in identifying unknown organisms.</a:t>
            </a:r>
          </a:p>
          <a:p>
            <a:pPr eaLnBrk="1" hangingPunct="1">
              <a:defRPr/>
            </a:pPr>
            <a:r>
              <a:rPr lang="en-US" smtClean="0"/>
              <a:t>A dichotomous key consists of several pairs of descriptive statements that have only two responses.</a:t>
            </a:r>
          </a:p>
        </p:txBody>
      </p:sp>
      <p:pic>
        <p:nvPicPr>
          <p:cNvPr id="7172" name="Picture 4" descr="dichotomous 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38400"/>
            <a:ext cx="3657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Branching Diagrams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3657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Branching diagrams show the close evolutionary relationships between organisms.</a:t>
            </a:r>
          </a:p>
          <a:p>
            <a:pPr eaLnBrk="1" hangingPunct="1">
              <a:defRPr/>
            </a:pPr>
            <a:r>
              <a:rPr lang="en-US" smtClean="0"/>
              <a:t>As characteristics differ, branches in the diagram form.</a:t>
            </a:r>
          </a:p>
        </p:txBody>
      </p:sp>
      <p:pic>
        <p:nvPicPr>
          <p:cNvPr id="8196" name="Picture 4" descr="clado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057400"/>
            <a:ext cx="4800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Cladograms</a:t>
            </a:r>
          </a:p>
        </p:txBody>
      </p:sp>
      <p:pic>
        <p:nvPicPr>
          <p:cNvPr id="10243" name="Picture 5" descr="cladogram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295400"/>
            <a:ext cx="7467600" cy="5289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uman 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0825"/>
            <a:ext cx="8839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cladogram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267200"/>
            <a:ext cx="4067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70</TotalTime>
  <Words>246</Words>
  <Application>Microsoft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Garamond</vt:lpstr>
      <vt:lpstr>Arial</vt:lpstr>
      <vt:lpstr>Wingdings</vt:lpstr>
      <vt:lpstr>Calibri</vt:lpstr>
      <vt:lpstr>Stream</vt:lpstr>
      <vt:lpstr>Classifying Living Things</vt:lpstr>
      <vt:lpstr>Classification</vt:lpstr>
      <vt:lpstr>Classification System</vt:lpstr>
      <vt:lpstr>Binomial Nomenclature</vt:lpstr>
      <vt:lpstr>Seven Levels of Classification</vt:lpstr>
      <vt:lpstr>Dichotomous Keys</vt:lpstr>
      <vt:lpstr>Branching Diagrams</vt:lpstr>
      <vt:lpstr>Cladograms</vt:lpstr>
      <vt:lpstr>Slide 9</vt:lpstr>
      <vt:lpstr>5/6 Kingdoms of Organisms</vt:lpstr>
    </vt:vector>
  </TitlesOfParts>
  <Company>Paris Special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Living Things</dc:title>
  <dc:creator>PSSD</dc:creator>
  <cp:lastModifiedBy>matisoffs</cp:lastModifiedBy>
  <cp:revision>8</cp:revision>
  <dcterms:created xsi:type="dcterms:W3CDTF">2005-08-27T18:27:16Z</dcterms:created>
  <dcterms:modified xsi:type="dcterms:W3CDTF">2012-10-26T19:15:32Z</dcterms:modified>
</cp:coreProperties>
</file>